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35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Wykonana na zamówienie, neoprenowa osłona chłodząca RPET na wąską aluminiową puszkę 0,33 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5329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Personalizowana, zapinana na suwak torba termoizolacyjna z poliestru 600D RPET z aluminiowym wypełnieniem na 4 puszki 0,33 L. Z nadrukowaną na całej powierzchni grafiką sublimacyjną i charakterystyczną metką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Wykonana na zamówienie, neoprenowa osłona chłodząca RPET na butelkę piwa w kształcie koszulki.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Wyprzedaż artykułów Sport i wypoczynek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Nadeszła wiosna, a lato jest tuż za rogiem - teraz jest idealny czas na odświeżenie kampanii marketingowych dzięki ofercie z sekcji Sport i wypoczynek upominków promocyjnych BE CREATIVE w promocyjnych cenach!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Wykonana na zamówienie torba termiczna ze ściągaczem z poliestru 600D RPET z aluminiową wyściółką.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Personalizowana festiwalowa bransoletka z poliestru RPET z kolorowym plastikowym zamkiem zabezpieczającym.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Wykonany na zamówienie, składany papierowy wachlarz z full kolorową grafiką.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193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2025-03-11T13:55:48Z</dcterms:modified>
  <cp:category/>
</cp:coreProperties>
</file>